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CAB37-1E88-4708-A532-D75EB217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PowerPoint logo">
            <a:extLst>
              <a:ext uri="{FF2B5EF4-FFF2-40B4-BE49-F238E27FC236}">
                <a16:creationId xmlns:a16="http://schemas.microsoft.com/office/drawing/2014/main" id="{A11B18B3-9881-4CAC-89A9-F3B8175309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487709" y="5573935"/>
            <a:ext cx="2043316" cy="679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61839-10F7-4B26-97D8-3B09045F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6427" y="448635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897E7F-9714-44E5-993E-DBF4230C6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24" y="3083859"/>
            <a:ext cx="10974598" cy="1513164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 b="0"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F7019-E7BE-4EF2-AE25-147C9EB6E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27" y="4746054"/>
            <a:ext cx="6579479" cy="125346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200" b="1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9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C314C-387C-4945-A19D-3B87791BA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3BE1D-B9D6-4253-B297-6E1D1831D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456AE-EFB4-48B9-B590-443B6AC1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FEF9-F08B-4826-9DD0-63FA658A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0E9F-2C2A-48BA-B6BF-563F870F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7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AEA5-CF5B-46EC-AFCD-A1666F7A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433B-22CF-4853-8DBF-691E749A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0E8C-901D-425E-8AA7-D1BD6A0A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AFA12-E129-4E79-BFA1-62D435AD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FACBF-8BF8-4D7A-9998-28CF5ED5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6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F17FC-DE49-4934-B430-4C904746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32B5B-6A1B-4AEE-BE18-97E2FB02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08" y="528137"/>
            <a:ext cx="9274676" cy="117232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F367-9A62-40CE-A7F4-639F03D2E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008" y="1717926"/>
            <a:ext cx="9274676" cy="51067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90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9A8B0E0-E07A-49F7-B25F-4B478FADB3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1186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C66BE67-91A6-49CD-A166-4EFD27D36C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7066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A73E789-A47B-493F-BD60-32422000C6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0313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C78D6D-D6FA-4ABF-8565-3BFF1B362A45}"/>
              </a:ext>
            </a:extLst>
          </p:cNvPr>
          <p:cNvCxnSpPr/>
          <p:nvPr userDrawn="1"/>
        </p:nvCxnSpPr>
        <p:spPr>
          <a:xfrm>
            <a:off x="4335277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B95B52-D4CC-44EE-9F94-F106A8238740}"/>
              </a:ext>
            </a:extLst>
          </p:cNvPr>
          <p:cNvCxnSpPr/>
          <p:nvPr userDrawn="1"/>
        </p:nvCxnSpPr>
        <p:spPr>
          <a:xfrm>
            <a:off x="7866780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8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D1ED74-0D66-49A5-B190-A7DE0E67A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7"/>
            <a:ext cx="12192000" cy="316706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B519A99-FF44-472F-B22E-5F86CEAB9C59}"/>
              </a:ext>
            </a:extLst>
          </p:cNvPr>
          <p:cNvSpPr/>
          <p:nvPr userDrawn="1"/>
        </p:nvSpPr>
        <p:spPr>
          <a:xfrm>
            <a:off x="4693237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EC5AF5-F2E8-491C-BA10-ABF9E30E73D8}"/>
              </a:ext>
            </a:extLst>
          </p:cNvPr>
          <p:cNvSpPr/>
          <p:nvPr userDrawn="1"/>
        </p:nvSpPr>
        <p:spPr>
          <a:xfrm>
            <a:off x="8513368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915790-803C-4DD9-87FC-7880EE0EAC52}"/>
              </a:ext>
            </a:extLst>
          </p:cNvPr>
          <p:cNvSpPr/>
          <p:nvPr userDrawn="1"/>
        </p:nvSpPr>
        <p:spPr>
          <a:xfrm>
            <a:off x="910053" y="1892626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42C05-3195-4529-840F-8A6EADA6A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129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1B9BD-554C-40FA-8C90-F818F61C4557}"/>
              </a:ext>
            </a:extLst>
          </p:cNvPr>
          <p:cNvSpPr/>
          <p:nvPr userDrawn="1"/>
        </p:nvSpPr>
        <p:spPr>
          <a:xfrm>
            <a:off x="8892073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3FE72-F542-4BD9-81A4-FB9FDE700A2A}"/>
              </a:ext>
            </a:extLst>
          </p:cNvPr>
          <p:cNvSpPr/>
          <p:nvPr userDrawn="1"/>
        </p:nvSpPr>
        <p:spPr>
          <a:xfrm>
            <a:off x="5071942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C24C6-88D8-4D3F-AFDC-A6C9E2922736}"/>
              </a:ext>
            </a:extLst>
          </p:cNvPr>
          <p:cNvSpPr/>
          <p:nvPr userDrawn="1"/>
        </p:nvSpPr>
        <p:spPr>
          <a:xfrm>
            <a:off x="1288758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9F6D5-2ED8-4FD9-B5B2-9093B4C1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386" y="4298200"/>
            <a:ext cx="1877308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39E9-D45A-443C-A58B-17D0B5D5C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1942" y="4298200"/>
            <a:ext cx="1912883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2B0D44-387D-4C24-B5F0-F47FD1215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2073" y="4264288"/>
            <a:ext cx="1912883" cy="422012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9F3ACD07-A1A8-4C77-9A5E-A152399BF1A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09826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A00728-0390-449B-A9C3-B2E70E7B87F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9957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68A52873-F950-4E21-95F3-B294D0B9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C60224-04AE-4754-B02D-77F780736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751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0DB3A35F-50DF-4731-9C74-A6E9A24FB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997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90215D81-6F8E-4563-B187-421039C2AC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212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0F1F5E-0F8E-4292-A2C4-57224605234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6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5456-20FC-48A7-BE67-71488B45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B51B5-1DF3-41CD-A957-E9A05361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0CD5D-2F5B-4547-8B71-EF4448AB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21205-E349-470A-A959-45D60D20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6D9F9-5A76-47FC-B76A-79DF99E9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46DF5-B260-48EA-A562-51A920C2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2BD4-E04A-4497-8494-72AA7909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0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7EEF-0759-477E-AA5C-EB9060C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F86D4-5180-4D02-9937-52B7F61E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4DC1-0189-44BD-9FB8-DF70AE92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4F59F-8F03-4A4D-8859-9298A260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CA1F9-A38C-468E-ACB7-25764D97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4D1852-0B32-43A2-AF32-062E9EC37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547"/>
            <a:ext cx="12192000" cy="3316716"/>
            <a:chOff x="0" y="4547"/>
            <a:chExt cx="12192000" cy="3316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87464D-F58B-492E-A7E1-17EC8F31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47"/>
              <a:ext cx="12192000" cy="31670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0FA97E-93E9-45A9-967A-DD905690C756}"/>
                </a:ext>
              </a:extLst>
            </p:cNvPr>
            <p:cNvSpPr/>
            <p:nvPr/>
          </p:nvSpPr>
          <p:spPr>
            <a:xfrm>
              <a:off x="0" y="1892300"/>
              <a:ext cx="12192000" cy="142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1C049FA-04F3-4E83-A400-653730E5E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"/>
            <a:ext cx="3225800" cy="27990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AE06-C1A4-479D-961E-89F2BE93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420E-5AA3-46FF-924E-C6482652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1265"/>
            <a:ext cx="10515600" cy="41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446-2533-44B0-A61C-6E264034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37094-828F-4507-8763-329969F4092C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5CCA6-6249-4EEF-8EB6-5880D7FD2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4EE8A-DDD1-41D0-8553-81C0B037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81BBC1-20E7-4568-BB16-09A7F298515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5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b="1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go.microsoft.com/fwlink/?LinkId=623327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://go.microsoft.com/fwlink/?LinkId=61717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kbbi.web.id/modular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1F38D0-D1DC-424C-A95E-CA9BA3266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err="1"/>
              <a:t>Tugas</a:t>
            </a:r>
            <a:r>
              <a:rPr lang="en-US" sz="3200" dirty="0"/>
              <a:t> </a:t>
            </a:r>
            <a:r>
              <a:rPr lang="en-US" sz="3200" dirty="0" err="1"/>
              <a:t>Besar</a:t>
            </a:r>
            <a:r>
              <a:rPr lang="en-US" sz="3200" dirty="0"/>
              <a:t> Microservice : </a:t>
            </a:r>
            <a:r>
              <a:rPr lang="en-US" dirty="0" err="1"/>
              <a:t>Weavesocks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38BC034-3AAF-43AF-B5D3-540617DE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28" y="4746054"/>
            <a:ext cx="4260272" cy="1513164"/>
          </a:xfrm>
        </p:spPr>
        <p:txBody>
          <a:bodyPr/>
          <a:lstStyle/>
          <a:p>
            <a:r>
              <a:rPr lang="en-US" sz="1800" dirty="0"/>
              <a:t>Da</a:t>
            </a:r>
            <a:r>
              <a:rPr lang="id-ID" sz="1800" dirty="0" err="1"/>
              <a:t>ndi</a:t>
            </a:r>
            <a:r>
              <a:rPr lang="id-ID" sz="1800" dirty="0"/>
              <a:t> </a:t>
            </a:r>
            <a:r>
              <a:rPr lang="id-ID" sz="1800" dirty="0" err="1"/>
              <a:t>Kusnaedi</a:t>
            </a:r>
            <a:r>
              <a:rPr lang="en-US" sz="1800" dirty="0"/>
              <a:t>		167006014</a:t>
            </a:r>
            <a:endParaRPr lang="en-ID" sz="1800" dirty="0"/>
          </a:p>
          <a:p>
            <a:r>
              <a:rPr lang="id-ID" sz="1800" dirty="0"/>
              <a:t>Eko Ramadhan</a:t>
            </a:r>
            <a:r>
              <a:rPr lang="en-US" sz="1800" dirty="0"/>
              <a:t>		167006052</a:t>
            </a:r>
            <a:endParaRPr lang="en-ID" sz="1800" dirty="0"/>
          </a:p>
          <a:p>
            <a:r>
              <a:rPr lang="id-ID" sz="1800" dirty="0"/>
              <a:t>Fikri Firjatullah	</a:t>
            </a:r>
            <a:r>
              <a:rPr lang="en-US" sz="1800" dirty="0"/>
              <a:t>	167006076</a:t>
            </a:r>
            <a:endParaRPr lang="en-ID" sz="1800" dirty="0"/>
          </a:p>
          <a:p>
            <a:r>
              <a:rPr lang="id-ID" sz="1800" dirty="0"/>
              <a:t>Subhan Habibi		</a:t>
            </a:r>
            <a:r>
              <a:rPr lang="en-US" sz="1800" dirty="0"/>
              <a:t>167006092</a:t>
            </a:r>
            <a:endParaRPr lang="en-ID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894D3D-D18F-4A7D-93E4-45E189A841FD}"/>
              </a:ext>
            </a:extLst>
          </p:cNvPr>
          <p:cNvSpPr/>
          <p:nvPr/>
        </p:nvSpPr>
        <p:spPr>
          <a:xfrm>
            <a:off x="9350062" y="5525037"/>
            <a:ext cx="2285510" cy="734181"/>
          </a:xfrm>
          <a:prstGeom prst="rect">
            <a:avLst/>
          </a:prstGeom>
          <a:solidFill>
            <a:srgbClr val="38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24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0DC1-C75D-4F06-90EA-AD03E81C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Rancangan</a:t>
            </a:r>
            <a:r>
              <a:rPr lang="en-US" dirty="0"/>
              <a:t> dan Hasil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B18C5-2308-4523-BD03-5A979F649F91}"/>
              </a:ext>
            </a:extLst>
          </p:cNvPr>
          <p:cNvPicPr/>
          <p:nvPr/>
        </p:nvPicPr>
        <p:blipFill rotWithShape="1">
          <a:blip r:embed="rId2"/>
          <a:srcRect l="10266" t="19978"/>
          <a:stretch/>
        </p:blipFill>
        <p:spPr bwMode="auto">
          <a:xfrm>
            <a:off x="1858322" y="1692025"/>
            <a:ext cx="8475356" cy="480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EE881-13E5-485C-91B4-031FB950A955}"/>
              </a:ext>
            </a:extLst>
          </p:cNvPr>
          <p:cNvSpPr txBox="1"/>
          <p:nvPr/>
        </p:nvSpPr>
        <p:spPr>
          <a:xfrm>
            <a:off x="458871" y="1143000"/>
            <a:ext cx="195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Registration Page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97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5835-4251-45FA-A96F-CB6BCF7E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Rancangan</a:t>
            </a:r>
            <a:r>
              <a:rPr lang="en-US" dirty="0"/>
              <a:t> dan Hasil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FA829-2E2F-442F-99E4-36BB68D31E08}"/>
              </a:ext>
            </a:extLst>
          </p:cNvPr>
          <p:cNvPicPr/>
          <p:nvPr/>
        </p:nvPicPr>
        <p:blipFill rotWithShape="1">
          <a:blip r:embed="rId2"/>
          <a:srcRect l="10682" t="10359"/>
          <a:stretch/>
        </p:blipFill>
        <p:spPr bwMode="auto">
          <a:xfrm>
            <a:off x="2095293" y="1263157"/>
            <a:ext cx="8001413" cy="5023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9861B-780F-4C45-A367-37F8BFD20FD1}"/>
              </a:ext>
            </a:extLst>
          </p:cNvPr>
          <p:cNvSpPr txBox="1"/>
          <p:nvPr/>
        </p:nvSpPr>
        <p:spPr>
          <a:xfrm>
            <a:off x="458871" y="1143000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Catalogue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3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49DD-3425-4F17-96E3-DAE8110E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Rancangan</a:t>
            </a:r>
            <a:r>
              <a:rPr lang="en-US" dirty="0"/>
              <a:t> dan Hasil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0221F-E88E-40B8-AE5A-49E9DCCCFB47}"/>
              </a:ext>
            </a:extLst>
          </p:cNvPr>
          <p:cNvSpPr txBox="1"/>
          <p:nvPr/>
        </p:nvSpPr>
        <p:spPr>
          <a:xfrm>
            <a:off x="458871" y="1143000"/>
            <a:ext cx="164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Shoping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Chart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53FF1-7392-462C-A3F3-5DC2002311A7}"/>
              </a:ext>
            </a:extLst>
          </p:cNvPr>
          <p:cNvPicPr/>
          <p:nvPr/>
        </p:nvPicPr>
        <p:blipFill rotWithShape="1">
          <a:blip r:embed="rId2"/>
          <a:srcRect l="10543" t="11098"/>
          <a:stretch/>
        </p:blipFill>
        <p:spPr bwMode="auto">
          <a:xfrm>
            <a:off x="2071220" y="1573094"/>
            <a:ext cx="8049560" cy="49197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3797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9430-968D-4E87-9FED-EC5DB4C8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Repisitory</a:t>
            </a:r>
            <a:r>
              <a:rPr lang="en-US" dirty="0"/>
              <a:t> dan </a:t>
            </a:r>
            <a:r>
              <a:rPr lang="en-US" dirty="0" err="1"/>
              <a:t>Kontribusi</a:t>
            </a:r>
            <a:r>
              <a:rPr lang="en-US" dirty="0"/>
              <a:t> </a:t>
            </a:r>
            <a:r>
              <a:rPr lang="en-US" dirty="0" err="1"/>
              <a:t>Kelompok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C36C8-84DC-4117-9992-B8C0960ECC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122488"/>
            <a:ext cx="10750549" cy="4083050"/>
          </a:xfrm>
        </p:spPr>
        <p:txBody>
          <a:bodyPr/>
          <a:lstStyle/>
          <a:p>
            <a:pPr algn="just"/>
            <a:r>
              <a:rPr lang="en-US" dirty="0" err="1"/>
              <a:t>Kontribusi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pengerjaannya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Bersama-</a:t>
            </a:r>
            <a:r>
              <a:rPr lang="en-US" dirty="0" err="1"/>
              <a:t>sama</a:t>
            </a:r>
            <a:r>
              <a:rPr lang="en-US" dirty="0"/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9452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4FD8-E42B-4900-8A92-15D096AB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78B0F-3D64-4191-B3FB-CDEED1309C0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122488"/>
            <a:ext cx="10750549" cy="4083050"/>
          </a:xfrm>
        </p:spPr>
        <p:txBody>
          <a:bodyPr/>
          <a:lstStyle/>
          <a:p>
            <a:pPr algn="just"/>
            <a:r>
              <a:rPr lang="en-US" dirty="0"/>
              <a:t>Kesimpulan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pengerjaan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Weavesocks</a:t>
            </a:r>
            <a:r>
              <a:rPr lang="en-US" dirty="0"/>
              <a:t> yang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2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server dan client.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servernya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admin dan </a:t>
            </a:r>
            <a:r>
              <a:rPr lang="en-US" dirty="0" err="1"/>
              <a:t>clientnya</a:t>
            </a:r>
            <a:r>
              <a:rPr lang="en-US" dirty="0"/>
              <a:t>. </a:t>
            </a:r>
            <a:r>
              <a:rPr lang="en-US" dirty="0" err="1"/>
              <a:t>Aplikasinya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website, </a:t>
            </a:r>
            <a:r>
              <a:rPr lang="en-US" dirty="0" err="1"/>
              <a:t>aplikasi</a:t>
            </a:r>
            <a:r>
              <a:rPr lang="en-US" dirty="0"/>
              <a:t> mobile, dan </a:t>
            </a:r>
            <a:r>
              <a:rPr lang="en-US" dirty="0" err="1"/>
              <a:t>aplikasi</a:t>
            </a:r>
            <a:r>
              <a:rPr lang="en-US" dirty="0"/>
              <a:t> desktop.</a:t>
            </a:r>
            <a:endParaRPr lang="en-ID" dirty="0"/>
          </a:p>
          <a:p>
            <a:pPr algn="just"/>
            <a:r>
              <a:rPr lang="en-US" dirty="0"/>
              <a:t> </a:t>
            </a:r>
            <a:endParaRPr lang="en-ID" dirty="0"/>
          </a:p>
          <a:p>
            <a:pPr algn="just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3164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2D0F-CAEB-4E4B-94EB-1F434C2D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questions about PowerPoint?</a:t>
            </a:r>
          </a:p>
        </p:txBody>
      </p:sp>
      <p:grpSp>
        <p:nvGrpSpPr>
          <p:cNvPr id="8" name="Tell Me Instructions" descr="Select the Tell Me button and type what you want to know.">
            <a:extLst>
              <a:ext uri="{FF2B5EF4-FFF2-40B4-BE49-F238E27FC236}">
                <a16:creationId xmlns:a16="http://schemas.microsoft.com/office/drawing/2014/main" id="{5E32E395-ADEF-4D98-83D0-C803D6E90C40}"/>
              </a:ext>
            </a:extLst>
          </p:cNvPr>
          <p:cNvGrpSpPr/>
          <p:nvPr/>
        </p:nvGrpSpPr>
        <p:grpSpPr>
          <a:xfrm>
            <a:off x="556427" y="3153380"/>
            <a:ext cx="3902848" cy="731395"/>
            <a:chOff x="459513" y="3545956"/>
            <a:chExt cx="3902848" cy="731395"/>
          </a:xfrm>
        </p:grpSpPr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259DF350-67AF-4C4A-B789-9F66ABD8C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459513" y="3781526"/>
              <a:ext cx="3902848" cy="4958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Aft>
                  <a:spcPts val="0"/>
                </a:spcAft>
              </a:pPr>
              <a:r>
                <a:rPr lang="en-US" sz="18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and type what you want to know.</a:t>
              </a:r>
            </a:p>
          </p:txBody>
        </p:sp>
        <p:sp>
          <p:nvSpPr>
            <p:cNvPr id="10" name="Text Placeholder 6">
              <a:extLst>
                <a:ext uri="{FF2B5EF4-FFF2-40B4-BE49-F238E27FC236}">
                  <a16:creationId xmlns:a16="http://schemas.microsoft.com/office/drawing/2014/main" id="{05351FBF-AC57-407C-ADE2-0D04C1EDB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533399" y="3545956"/>
              <a:ext cx="3050629" cy="30252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chemeClr val="bg1"/>
                  </a:solidFill>
                </a:rPr>
                <a:t>Select the </a:t>
              </a:r>
              <a:r>
                <a:rPr lang="en-US" sz="1800" b="1" dirty="0">
                  <a:solidFill>
                    <a:schemeClr val="accent3"/>
                  </a:solidFill>
                </a:rPr>
                <a:t>Tell Me  </a:t>
              </a:r>
              <a:r>
                <a:rPr lang="en-US" sz="1800" b="1" dirty="0">
                  <a:solidFill>
                    <a:schemeClr val="bg1"/>
                  </a:solidFill>
                </a:rPr>
                <a:t>button </a:t>
              </a:r>
            </a:p>
          </p:txBody>
        </p:sp>
      </p:grpSp>
      <p:grpSp>
        <p:nvGrpSpPr>
          <p:cNvPr id="4" name="Tell Me Box" descr="Tell Me Search box">
            <a:extLst>
              <a:ext uri="{FF2B5EF4-FFF2-40B4-BE49-F238E27FC236}">
                <a16:creationId xmlns:a16="http://schemas.microsoft.com/office/drawing/2014/main" id="{D1F64416-C0DC-483F-8F93-66E7DE1FF0A1}"/>
              </a:ext>
            </a:extLst>
          </p:cNvPr>
          <p:cNvGrpSpPr/>
          <p:nvPr/>
        </p:nvGrpSpPr>
        <p:grpSpPr>
          <a:xfrm>
            <a:off x="556427" y="3911204"/>
            <a:ext cx="2900109" cy="2242932"/>
            <a:chOff x="4239101" y="3400183"/>
            <a:chExt cx="2900109" cy="2242932"/>
          </a:xfrm>
        </p:grpSpPr>
        <p:pic>
          <p:nvPicPr>
            <p:cNvPr id="5" name="Picture 4" descr="Tell Me box suggestions">
              <a:extLst>
                <a:ext uri="{FF2B5EF4-FFF2-40B4-BE49-F238E27FC236}">
                  <a16:creationId xmlns:a16="http://schemas.microsoft.com/office/drawing/2014/main" id="{01079C00-AF7D-4E50-AE96-34B0EA8B5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3054" y="3641838"/>
              <a:ext cx="2476156" cy="2001277"/>
            </a:xfrm>
            <a:prstGeom prst="rect">
              <a:avLst/>
            </a:prstGeom>
          </p:spPr>
        </p:pic>
        <p:pic>
          <p:nvPicPr>
            <p:cNvPr id="6" name="Picture 5" descr="Tell Me button">
              <a:extLst>
                <a:ext uri="{FF2B5EF4-FFF2-40B4-BE49-F238E27FC236}">
                  <a16:creationId xmlns:a16="http://schemas.microsoft.com/office/drawing/2014/main" id="{71EECA03-E89D-4464-9BF7-35296E564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101" y="3400183"/>
              <a:ext cx="847906" cy="79453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EC083F-9E24-4982-81B4-E57F6508A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786313" y="3729038"/>
              <a:ext cx="0" cy="189867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Links Instructions" descr="Select The Arrow When In Slide Show Mode">
            <a:extLst>
              <a:ext uri="{FF2B5EF4-FFF2-40B4-BE49-F238E27FC236}">
                <a16:creationId xmlns:a16="http://schemas.microsoft.com/office/drawing/2014/main" id="{72C1777C-62D4-43BD-940B-1A8A197209C2}"/>
              </a:ext>
            </a:extLst>
          </p:cNvPr>
          <p:cNvSpPr txBox="1">
            <a:spLocks/>
          </p:cNvSpPr>
          <p:nvPr/>
        </p:nvSpPr>
        <p:spPr>
          <a:xfrm>
            <a:off x="6116714" y="3085412"/>
            <a:ext cx="3286125" cy="68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cs typeface="Segoe UI Light" panose="020B0502040204020203" pitchFamily="34" charset="0"/>
              </a:rPr>
              <a:t>Select The Arrows When In Slide Show Mode</a:t>
            </a:r>
          </a:p>
        </p:txBody>
      </p:sp>
      <p:pic>
        <p:nvPicPr>
          <p:cNvPr id="13" name="PPT Blog Button" descr="Click to visit the PowerPoint team blog when in Slide Show Mode">
            <a:hlinkClick r:id="rId4" tooltip="Select here to visit the PowerPoint team blog."/>
            <a:extLst>
              <a:ext uri="{FF2B5EF4-FFF2-40B4-BE49-F238E27FC236}">
                <a16:creationId xmlns:a16="http://schemas.microsoft.com/office/drawing/2014/main" id="{695A9CAB-1C3C-4D51-991C-43430DDDD76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93" y="4137247"/>
            <a:ext cx="393068" cy="393068"/>
          </a:xfrm>
          <a:prstGeom prst="rect">
            <a:avLst/>
          </a:prstGeom>
        </p:spPr>
      </p:pic>
      <p:pic>
        <p:nvPicPr>
          <p:cNvPr id="14" name="Free Training Button" descr="Click to view free PowerPoint training when in Slide Show Mode">
            <a:hlinkClick r:id="rId6" tooltip="Select here to go to free PowerPoint training."/>
            <a:extLst>
              <a:ext uri="{FF2B5EF4-FFF2-40B4-BE49-F238E27FC236}">
                <a16:creationId xmlns:a16="http://schemas.microsoft.com/office/drawing/2014/main" id="{49A31EDC-265A-4237-9C82-FCD4683E21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93" y="4784581"/>
            <a:ext cx="393068" cy="393068"/>
          </a:xfrm>
          <a:prstGeom prst="rect">
            <a:avLst/>
          </a:prstGeom>
        </p:spPr>
      </p:pic>
      <p:sp>
        <p:nvSpPr>
          <p:cNvPr id="11" name="WebLinks" descr="Links to the PowerPoint team blog, free PowerPoint training, and a survey about this tour.">
            <a:extLst>
              <a:ext uri="{FF2B5EF4-FFF2-40B4-BE49-F238E27FC236}">
                <a16:creationId xmlns:a16="http://schemas.microsoft.com/office/drawing/2014/main" id="{BE296664-1FAF-464C-B316-DB9F9C0F6211}"/>
              </a:ext>
            </a:extLst>
          </p:cNvPr>
          <p:cNvSpPr/>
          <p:nvPr/>
        </p:nvSpPr>
        <p:spPr>
          <a:xfrm>
            <a:off x="6902854" y="3985424"/>
            <a:ext cx="4276725" cy="1798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 tooltip="Visit the PowerPoint team blo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the PowerPoint team blog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6" tooltip="Go to free PowerPoint train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 to free PowerPoint training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1500"/>
              </a:spcBef>
            </a:pP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71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352A35-5F62-482F-905A-D33CDFCF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FCE422-4794-42F2-A60A-4910B40170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68287"/>
            <a:ext cx="10750549" cy="2921425"/>
          </a:xfrm>
        </p:spPr>
        <p:txBody>
          <a:bodyPr anchor="ctr"/>
          <a:lstStyle/>
          <a:p>
            <a:pPr algn="just"/>
            <a:r>
              <a:rPr lang="en-US" dirty="0"/>
              <a:t>Microservice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proses </a:t>
            </a:r>
            <a:r>
              <a:rPr lang="en-US" dirty="0" err="1"/>
              <a:t>independen</a:t>
            </a:r>
            <a:r>
              <a:rPr lang="en-US" dirty="0"/>
              <a:t> dan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yang </a:t>
            </a:r>
            <a:r>
              <a:rPr lang="en-US" dirty="0" err="1"/>
              <a:t>agnostik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API </a:t>
            </a:r>
            <a:r>
              <a:rPr lang="en-US" dirty="0" err="1"/>
              <a:t>apa</a:t>
            </a:r>
            <a:r>
              <a:rPr lang="en-US" dirty="0"/>
              <a:t> pun. </a:t>
            </a:r>
            <a:r>
              <a:rPr lang="en-US" dirty="0" err="1"/>
              <a:t>Servis-servis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blok-blok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terpisah</a:t>
            </a:r>
            <a:r>
              <a:rPr lang="en-US" dirty="0"/>
              <a:t>, dan </a:t>
            </a:r>
            <a:r>
              <a:rPr lang="en-US" dirty="0" err="1"/>
              <a:t>fokus</a:t>
            </a:r>
            <a:r>
              <a:rPr lang="en-US" dirty="0"/>
              <a:t> pada </a:t>
            </a:r>
            <a:r>
              <a:rPr lang="en-US" dirty="0" err="1"/>
              <a:t>tugas-tugas</a:t>
            </a:r>
            <a:r>
              <a:rPr lang="en-US" dirty="0"/>
              <a:t> </a:t>
            </a:r>
            <a:r>
              <a:rPr lang="en-US" dirty="0" err="1"/>
              <a:t>ringan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memfasilitasi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modular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bergaya</a:t>
            </a:r>
            <a:r>
              <a:rPr lang="en-US" dirty="0"/>
              <a:t> microservice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dinamis</a:t>
            </a:r>
            <a:r>
              <a:rPr lang="en-US" dirty="0"/>
              <a:t> dan </a:t>
            </a:r>
            <a:r>
              <a:rPr lang="en-US" dirty="0" err="1"/>
              <a:t>konstan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214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975-B4A9-4A68-83A1-D92657BF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dan </a:t>
            </a:r>
            <a:r>
              <a:rPr lang="en-US" dirty="0" err="1"/>
              <a:t>Kelebihan</a:t>
            </a:r>
            <a:r>
              <a:rPr lang="en-US" dirty="0"/>
              <a:t> Microservice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5F603-2B71-4C5E-8DBF-0F00C95C57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1533" y="2371704"/>
            <a:ext cx="10507889" cy="4370387"/>
          </a:xfrm>
        </p:spPr>
        <p:txBody>
          <a:bodyPr>
            <a:normAutofit/>
          </a:bodyPr>
          <a:lstStyle/>
          <a:p>
            <a:pPr algn="just"/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faktor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yang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kelebihan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arsitektur</a:t>
            </a:r>
            <a:r>
              <a:rPr lang="en-ID" dirty="0"/>
              <a:t> </a:t>
            </a:r>
            <a:r>
              <a:rPr lang="en-ID" i="1" dirty="0" err="1"/>
              <a:t>microservice</a:t>
            </a:r>
            <a:r>
              <a:rPr lang="en-ID" dirty="0" err="1"/>
              <a:t>adalah</a:t>
            </a:r>
            <a:r>
              <a:rPr lang="en-ID" dirty="0"/>
              <a:t>:</a:t>
            </a:r>
          </a:p>
          <a:p>
            <a:pPr lvl="0" algn="just"/>
            <a:endParaRPr lang="en-ID" i="1" dirty="0"/>
          </a:p>
          <a:p>
            <a:pPr lvl="0" algn="just"/>
            <a:r>
              <a:rPr lang="en-ID" i="1" dirty="0"/>
              <a:t>Language agnostic API</a:t>
            </a:r>
            <a:r>
              <a:rPr lang="en-ID" dirty="0"/>
              <a:t> – API yang </a:t>
            </a:r>
            <a:r>
              <a:rPr lang="en-ID" dirty="0" err="1"/>
              <a:t>agnostik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.</a:t>
            </a:r>
          </a:p>
          <a:p>
            <a:pPr lvl="0" algn="just"/>
            <a:r>
              <a:rPr lang="en-ID" i="1" dirty="0"/>
              <a:t>Small building blocks</a:t>
            </a:r>
            <a:r>
              <a:rPr lang="en-ID" dirty="0"/>
              <a:t> –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blok-blok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.</a:t>
            </a:r>
          </a:p>
          <a:p>
            <a:pPr lvl="0" algn="just"/>
            <a:r>
              <a:rPr lang="en-ID" i="1" dirty="0"/>
              <a:t>Highly decoupled</a:t>
            </a:r>
            <a:r>
              <a:rPr lang="en-ID" dirty="0"/>
              <a:t> – </a:t>
            </a:r>
            <a:r>
              <a:rPr lang="en-ID" dirty="0" err="1"/>
              <a:t>Terpisah</a:t>
            </a:r>
            <a:r>
              <a:rPr lang="en-ID" dirty="0"/>
              <a:t> dan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independen</a:t>
            </a:r>
            <a:r>
              <a:rPr lang="en-ID" dirty="0"/>
              <a:t>.</a:t>
            </a:r>
          </a:p>
          <a:p>
            <a:pPr lvl="0" algn="just"/>
            <a:r>
              <a:rPr lang="en-ID" i="1" dirty="0"/>
              <a:t>Focused on doing small task</a:t>
            </a:r>
            <a:r>
              <a:rPr lang="en-ID" dirty="0"/>
              <a:t> – </a:t>
            </a:r>
            <a:r>
              <a:rPr lang="en-ID" dirty="0" err="1"/>
              <a:t>Fokus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menyelesaikan</a:t>
            </a:r>
            <a:r>
              <a:rPr lang="en-ID" dirty="0"/>
              <a:t> </a:t>
            </a:r>
            <a:r>
              <a:rPr lang="en-ID" dirty="0" err="1"/>
              <a:t>tugas-tugas</a:t>
            </a:r>
            <a:r>
              <a:rPr lang="en-ID" dirty="0"/>
              <a:t> yang </a:t>
            </a:r>
            <a:r>
              <a:rPr lang="en-ID" dirty="0" err="1"/>
              <a:t>ringan</a:t>
            </a:r>
            <a:r>
              <a:rPr lang="en-ID" dirty="0"/>
              <a:t>.</a:t>
            </a:r>
          </a:p>
          <a:p>
            <a:pPr lvl="0" algn="just"/>
            <a:r>
              <a:rPr lang="en-ID" i="1" dirty="0"/>
              <a:t>Modular approach</a:t>
            </a:r>
            <a:r>
              <a:rPr lang="en-ID" dirty="0"/>
              <a:t> – Cara </a:t>
            </a:r>
            <a:r>
              <a:rPr lang="en-ID" dirty="0" err="1"/>
              <a:t>kerja</a:t>
            </a:r>
            <a:r>
              <a:rPr lang="en-ID" dirty="0"/>
              <a:t> yang </a:t>
            </a:r>
            <a:r>
              <a:rPr lang="en-ID" u="sng" dirty="0">
                <a:hlinkClick r:id="rId2"/>
              </a:rPr>
              <a:t>modular</a:t>
            </a:r>
            <a:r>
              <a:rPr lang="en-ID" dirty="0"/>
              <a:t>.</a:t>
            </a:r>
          </a:p>
          <a:p>
            <a:pPr lvl="0" algn="just"/>
            <a:r>
              <a:rPr lang="en-ID" i="1" dirty="0"/>
              <a:t>Continuously deployed systems</a:t>
            </a:r>
            <a:r>
              <a:rPr lang="en-ID" dirty="0"/>
              <a:t> –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dinamis</a:t>
            </a:r>
            <a:r>
              <a:rPr lang="en-ID" dirty="0"/>
              <a:t> dan </a:t>
            </a:r>
            <a:r>
              <a:rPr lang="en-ID" dirty="0" err="1"/>
              <a:t>konstan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0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C32F-9CB7-460B-8BA3-DEA46504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Web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5C559-4F2F-4D13-8739-F527DB33F0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521733"/>
            <a:ext cx="10750549" cy="4083050"/>
          </a:xfrm>
        </p:spPr>
        <p:txBody>
          <a:bodyPr/>
          <a:lstStyle/>
          <a:p>
            <a:pPr algn="just"/>
            <a:r>
              <a:rPr lang="en-US" dirty="0" err="1"/>
              <a:t>Aplikasi</a:t>
            </a:r>
            <a:r>
              <a:rPr lang="en-US" dirty="0"/>
              <a:t> web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mengunakan</a:t>
            </a:r>
            <a:r>
              <a:rPr lang="en-US" dirty="0"/>
              <a:t> web browser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internet </a:t>
            </a:r>
            <a:r>
              <a:rPr lang="en-US" dirty="0" err="1"/>
              <a:t>atau</a:t>
            </a:r>
            <a:r>
              <a:rPr lang="en-US" dirty="0"/>
              <a:t> intranet. </a:t>
            </a:r>
            <a:r>
              <a:rPr lang="en-US" dirty="0" err="1"/>
              <a:t>Aplikasi</a:t>
            </a:r>
            <a:r>
              <a:rPr lang="en-US" dirty="0"/>
              <a:t> web juga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dikodekan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yang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web </a:t>
            </a:r>
            <a:r>
              <a:rPr lang="en-US" dirty="0" err="1"/>
              <a:t>seperti</a:t>
            </a:r>
            <a:r>
              <a:rPr lang="en-US" dirty="0"/>
              <a:t> HTML, JavaScript, CSS, Ruby, Python, Php, Java dan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  <a:endParaRPr lang="en-ID" dirty="0"/>
          </a:p>
          <a:p>
            <a:pPr algn="just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61093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9680-AE9E-4E4A-8E96-B8ADE11B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Kerja</a:t>
            </a:r>
            <a:r>
              <a:rPr lang="en-US" dirty="0"/>
              <a:t> Web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A0A92-5FD3-4D08-BAF3-4B597F0382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10933090" cy="4083050"/>
          </a:xfrm>
        </p:spPr>
        <p:txBody>
          <a:bodyPr/>
          <a:lstStyle/>
          <a:p>
            <a:pPr algn="just"/>
            <a:r>
              <a:rPr lang="en-ID" dirty="0"/>
              <a:t>Cara </a:t>
            </a:r>
            <a:r>
              <a:rPr lang="en-ID" dirty="0" err="1"/>
              <a:t>Kerja</a:t>
            </a:r>
            <a:r>
              <a:rPr lang="en-ID" dirty="0"/>
              <a:t> Web </a:t>
            </a:r>
            <a:r>
              <a:rPr lang="en-ID" dirty="0" err="1"/>
              <a:t>yaitu</a:t>
            </a:r>
            <a:r>
              <a:rPr lang="en-ID" dirty="0"/>
              <a:t> :</a:t>
            </a:r>
          </a:p>
          <a:p>
            <a:pPr lvl="0" algn="just"/>
            <a:r>
              <a:rPr lang="en-ID" dirty="0" err="1"/>
              <a:t>Informasi</a:t>
            </a:r>
            <a:r>
              <a:rPr lang="en-ID" dirty="0"/>
              <a:t> web </a:t>
            </a:r>
            <a:r>
              <a:rPr lang="en-ID" dirty="0" err="1"/>
              <a:t>disimpan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halaman-halaman</a:t>
            </a:r>
            <a:r>
              <a:rPr lang="en-ID" dirty="0"/>
              <a:t> we</a:t>
            </a:r>
            <a:r>
              <a:rPr lang="id-ID" dirty="0"/>
              <a:t>b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web page.</a:t>
            </a:r>
          </a:p>
          <a:p>
            <a:pPr lvl="0" algn="just"/>
            <a:r>
              <a:rPr lang="en-ID" dirty="0" err="1"/>
              <a:t>Halaman</a:t>
            </a:r>
            <a:r>
              <a:rPr lang="en-ID" dirty="0"/>
              <a:t> web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disimpan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computer server web.</a:t>
            </a:r>
          </a:p>
          <a:p>
            <a:pPr lvl="0" algn="just"/>
            <a:r>
              <a:rPr lang="en-ID" dirty="0" err="1"/>
              <a:t>Sementara</a:t>
            </a:r>
            <a:r>
              <a:rPr lang="en-ID" dirty="0"/>
              <a:t> </a:t>
            </a:r>
            <a:r>
              <a:rPr lang="en-ID" dirty="0" err="1"/>
              <a:t>dipihak</a:t>
            </a:r>
            <a:r>
              <a:rPr lang="en-ID" dirty="0"/>
              <a:t> </a:t>
            </a:r>
            <a:r>
              <a:rPr lang="en-ID" dirty="0" err="1"/>
              <a:t>pemakai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computer yang </a:t>
            </a:r>
            <a:r>
              <a:rPr lang="en-ID" dirty="0" err="1"/>
              <a:t>bertindak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computer client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ditempatkan</a:t>
            </a:r>
            <a:r>
              <a:rPr lang="en-ID" dirty="0"/>
              <a:t> program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membaca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web yang </a:t>
            </a:r>
            <a:r>
              <a:rPr lang="en-ID" dirty="0" err="1"/>
              <a:t>ada</a:t>
            </a:r>
            <a:r>
              <a:rPr lang="en-ID" dirty="0"/>
              <a:t> di server web (browser).</a:t>
            </a:r>
          </a:p>
          <a:p>
            <a:pPr lvl="0" algn="just"/>
            <a:r>
              <a:rPr lang="en-ID" dirty="0"/>
              <a:t>Browser </a:t>
            </a:r>
            <a:r>
              <a:rPr lang="en-ID" dirty="0" err="1"/>
              <a:t>membaca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web yang </a:t>
            </a:r>
            <a:r>
              <a:rPr lang="en-ID" dirty="0" err="1"/>
              <a:t>ada</a:t>
            </a:r>
            <a:r>
              <a:rPr lang="en-ID" dirty="0"/>
              <a:t> di server web.</a:t>
            </a:r>
          </a:p>
        </p:txBody>
      </p:sp>
    </p:spTree>
    <p:extLst>
      <p:ext uri="{BB962C8B-B14F-4D97-AF65-F5344CB8AC3E}">
        <p14:creationId xmlns:p14="http://schemas.microsoft.com/office/powerpoint/2010/main" val="61002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73A4-AD46-4313-9260-CAD0AC7C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Mobile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188C-7F90-4605-AA0F-7B545D953A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10750550" cy="4083050"/>
          </a:xfrm>
        </p:spPr>
        <p:txBody>
          <a:bodyPr/>
          <a:lstStyle/>
          <a:p>
            <a:pPr algn="just"/>
            <a:r>
              <a:rPr lang="en-ID" dirty="0"/>
              <a:t>Mobile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software yang  di </a:t>
            </a:r>
            <a:r>
              <a:rPr lang="en-ID" dirty="0" err="1"/>
              <a:t>buat</a:t>
            </a:r>
            <a:r>
              <a:rPr lang="en-ID" dirty="0"/>
              <a:t> dan di </a:t>
            </a:r>
            <a:r>
              <a:rPr lang="en-ID" dirty="0" err="1"/>
              <a:t>teruntukan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portable smartphone yang </a:t>
            </a:r>
            <a:r>
              <a:rPr lang="en-ID" dirty="0" err="1"/>
              <a:t>mengaharuskan</a:t>
            </a:r>
            <a:r>
              <a:rPr lang="en-ID" dirty="0"/>
              <a:t> proses </a:t>
            </a:r>
            <a:r>
              <a:rPr lang="en-ID" dirty="0" err="1"/>
              <a:t>mendownload</a:t>
            </a:r>
            <a:r>
              <a:rPr lang="en-ID" dirty="0"/>
              <a:t> software mobile </a:t>
            </a:r>
            <a:r>
              <a:rPr lang="en-ID" dirty="0" err="1"/>
              <a:t>aplikasi</a:t>
            </a:r>
            <a:r>
              <a:rPr lang="en-ID" dirty="0"/>
              <a:t> di </a:t>
            </a:r>
            <a:r>
              <a:rPr lang="en-ID" dirty="0" err="1"/>
              <a:t>toko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agar </a:t>
            </a:r>
            <a:r>
              <a:rPr lang="en-ID" dirty="0" err="1"/>
              <a:t>dapat</a:t>
            </a:r>
            <a:r>
              <a:rPr lang="en-ID" dirty="0"/>
              <a:t> di </a:t>
            </a:r>
            <a:r>
              <a:rPr lang="en-ID" dirty="0" err="1"/>
              <a:t>gunakan</a:t>
            </a:r>
            <a:r>
              <a:rPr lang="en-ID" dirty="0"/>
              <a:t>.</a:t>
            </a:r>
          </a:p>
          <a:p>
            <a:pPr algn="just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4559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6740-7051-4344-B6D5-12336C3A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FADA-E9AE-44C1-B458-13177F895C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10868696" cy="4083050"/>
          </a:xfrm>
        </p:spPr>
        <p:txBody>
          <a:bodyPr/>
          <a:lstStyle/>
          <a:p>
            <a:r>
              <a:rPr lang="en-ID" dirty="0" err="1"/>
              <a:t>Aplikasi</a:t>
            </a:r>
            <a:r>
              <a:rPr lang="en-ID" dirty="0"/>
              <a:t> desktop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independent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browser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koneksi</a:t>
            </a:r>
            <a:r>
              <a:rPr lang="en-ID" dirty="0"/>
              <a:t> internet </a:t>
            </a:r>
            <a:r>
              <a:rPr lang="en-ID" dirty="0" err="1"/>
              <a:t>disuatu</a:t>
            </a:r>
            <a:r>
              <a:rPr lang="en-ID" dirty="0"/>
              <a:t> computer </a:t>
            </a:r>
            <a:r>
              <a:rPr lang="en-ID" dirty="0" err="1"/>
              <a:t>otonom</a:t>
            </a:r>
            <a:r>
              <a:rPr lang="en-ID" dirty="0"/>
              <a:t>.</a:t>
            </a:r>
            <a:endParaRPr lang="en-ID" sz="1200" dirty="0"/>
          </a:p>
          <a:p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desktop :</a:t>
            </a:r>
            <a:endParaRPr lang="en-ID" sz="1200" dirty="0"/>
          </a:p>
          <a:p>
            <a:pPr lvl="1"/>
            <a:r>
              <a:rPr lang="en-ID" b="1" dirty="0"/>
              <a:t>Adobe reader 9</a:t>
            </a:r>
            <a:endParaRPr lang="en-ID" sz="1100" b="1" dirty="0"/>
          </a:p>
          <a:p>
            <a:pPr lvl="1"/>
            <a:r>
              <a:rPr lang="en-ID" b="1" dirty="0"/>
              <a:t>ACD See Pro 2,5</a:t>
            </a:r>
            <a:endParaRPr lang="en-ID" sz="1100" b="1" dirty="0"/>
          </a:p>
          <a:p>
            <a:pPr lvl="1"/>
            <a:r>
              <a:rPr lang="en-ID" b="1" dirty="0"/>
              <a:t>Recycle bin</a:t>
            </a:r>
            <a:endParaRPr lang="en-ID" sz="1100" b="1" dirty="0"/>
          </a:p>
          <a:p>
            <a:pPr lvl="1"/>
            <a:r>
              <a:rPr lang="en-ID" b="1" dirty="0"/>
              <a:t>Nero express</a:t>
            </a:r>
            <a:endParaRPr lang="en-ID" sz="1100" b="1" dirty="0"/>
          </a:p>
          <a:p>
            <a:r>
              <a:rPr lang="en-ID" dirty="0"/>
              <a:t>Bahasa </a:t>
            </a:r>
            <a:r>
              <a:rPr lang="en-ID" dirty="0" err="1"/>
              <a:t>pemrigramannya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Php-</a:t>
            </a:r>
            <a:r>
              <a:rPr lang="en-ID" dirty="0" err="1"/>
              <a:t>Gtk</a:t>
            </a:r>
            <a:r>
              <a:rPr lang="en-ID" dirty="0"/>
              <a:t>, </a:t>
            </a:r>
            <a:r>
              <a:rPr lang="en-ID" dirty="0" err="1"/>
              <a:t>Wapache</a:t>
            </a:r>
            <a:r>
              <a:rPr lang="en-ID" dirty="0"/>
              <a:t>, </a:t>
            </a:r>
            <a:r>
              <a:rPr lang="en-ID" dirty="0" err="1"/>
              <a:t>Winbinder</a:t>
            </a:r>
            <a:r>
              <a:rPr lang="en-ID" dirty="0"/>
              <a:t>, </a:t>
            </a:r>
            <a:r>
              <a:rPr lang="en-ID" dirty="0" err="1"/>
              <a:t>Appcelerator</a:t>
            </a:r>
            <a:r>
              <a:rPr lang="en-ID" dirty="0"/>
              <a:t> Titanium.</a:t>
            </a:r>
            <a:endParaRPr lang="en-ID" sz="1200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64880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022D-C427-4569-8AF9-00530859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Rancangan</a:t>
            </a:r>
            <a:r>
              <a:rPr lang="en-US" dirty="0"/>
              <a:t> dan Hasil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DF72C-E09F-4E50-A774-A422B45AC3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7A70D-257E-48DB-9DB0-66093C7C8127}"/>
              </a:ext>
            </a:extLst>
          </p:cNvPr>
          <p:cNvPicPr/>
          <p:nvPr/>
        </p:nvPicPr>
        <p:blipFill rotWithShape="1">
          <a:blip r:embed="rId2"/>
          <a:srcRect l="10543" t="10853" b="3561"/>
          <a:stretch/>
        </p:blipFill>
        <p:spPr bwMode="auto">
          <a:xfrm>
            <a:off x="458871" y="1561900"/>
            <a:ext cx="7748303" cy="4643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1E60A-A375-48C6-A5D5-A1BE43F8B14E}"/>
              </a:ext>
            </a:extLst>
          </p:cNvPr>
          <p:cNvPicPr/>
          <p:nvPr/>
        </p:nvPicPr>
        <p:blipFill rotWithShape="1">
          <a:blip r:embed="rId3"/>
          <a:srcRect l="10543" t="20471" b="3058"/>
          <a:stretch/>
        </p:blipFill>
        <p:spPr bwMode="auto">
          <a:xfrm>
            <a:off x="5834147" y="3383185"/>
            <a:ext cx="6008136" cy="32412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1D6A8-465C-4165-9FDC-AC84A714D2DD}"/>
              </a:ext>
            </a:extLst>
          </p:cNvPr>
          <p:cNvSpPr txBox="1"/>
          <p:nvPr/>
        </p:nvSpPr>
        <p:spPr>
          <a:xfrm>
            <a:off x="458871" y="1143000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Home Page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82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EFC9-05DA-410C-821A-3DEE547C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Rancangan</a:t>
            </a:r>
            <a:r>
              <a:rPr lang="en-US" dirty="0"/>
              <a:t> dan Hasil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C667F-602C-4D69-B1B5-8A4FCA499BF1}"/>
              </a:ext>
            </a:extLst>
          </p:cNvPr>
          <p:cNvSpPr txBox="1"/>
          <p:nvPr/>
        </p:nvSpPr>
        <p:spPr>
          <a:xfrm>
            <a:off x="458871" y="1143000"/>
            <a:ext cx="130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Login Page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8943E-2F8D-492F-8347-0D26F0409838}"/>
              </a:ext>
            </a:extLst>
          </p:cNvPr>
          <p:cNvPicPr/>
          <p:nvPr/>
        </p:nvPicPr>
        <p:blipFill rotWithShape="1">
          <a:blip r:embed="rId2"/>
          <a:srcRect l="10682" t="15538" b="-6"/>
          <a:stretch/>
        </p:blipFill>
        <p:spPr bwMode="auto">
          <a:xfrm>
            <a:off x="2440574" y="1512332"/>
            <a:ext cx="7310852" cy="4425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7522142"/>
      </p:ext>
    </p:extLst>
  </p:cSld>
  <p:clrMapOvr>
    <a:masterClrMapping/>
  </p:clrMapOvr>
</p:sld>
</file>

<file path=ppt/theme/theme1.xml><?xml version="1.0" encoding="utf-8"?>
<a:theme xmlns:a="http://schemas.openxmlformats.org/drawingml/2006/main" name="Amaze Theme">
  <a:themeElements>
    <a:clrScheme name="Amaz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107C10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56_Want to amaze your students_AAS_v3" id="{CF0B7811-8935-4673-B4B0-86BD20F96759}" vid="{3149A145-8BEC-467B-9355-0D8ED6B0463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89E9E9-CE08-455B-9B22-675497F5CD5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D1E4E54-D823-4696-BBE2-5A8AE79AD4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9B03E2-46D2-4838-9BBC-FEB331B006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Want to amaze your students </Template>
  <TotalTime>0</TotalTime>
  <Words>383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Segoe UI</vt:lpstr>
      <vt:lpstr>Segoe UI Light</vt:lpstr>
      <vt:lpstr>Wingdings</vt:lpstr>
      <vt:lpstr>Amaze Theme</vt:lpstr>
      <vt:lpstr>Tugas Besar Microservice : Weavesocks</vt:lpstr>
      <vt:lpstr>Microservice</vt:lpstr>
      <vt:lpstr>Faktor Penting dan Kelebihan Microservice</vt:lpstr>
      <vt:lpstr>Aplikasi Web</vt:lpstr>
      <vt:lpstr>Cara Kerja Web</vt:lpstr>
      <vt:lpstr>Aplikasi Mobile</vt:lpstr>
      <vt:lpstr>Aplikasi Desktop</vt:lpstr>
      <vt:lpstr>Rancangan dan Hasil</vt:lpstr>
      <vt:lpstr>Rancangan dan Hasil</vt:lpstr>
      <vt:lpstr>Rancangan dan Hasil</vt:lpstr>
      <vt:lpstr>Rancangan dan Hasil</vt:lpstr>
      <vt:lpstr>Rancangan dan Hasil</vt:lpstr>
      <vt:lpstr>Repisitory dan Kontribusi Kelompok</vt:lpstr>
      <vt:lpstr>Kesimpulan</vt:lpstr>
      <vt:lpstr>More questions about PowerPoint?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2019-05-28T00:16:59Z</dcterms:created>
  <dcterms:modified xsi:type="dcterms:W3CDTF">2019-05-28T00:30:37Z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